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307" r:id="rId3"/>
    <p:sldId id="303" r:id="rId4"/>
    <p:sldId id="312" r:id="rId5"/>
    <p:sldId id="304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35"/>
    <a:srgbClr val="FFA600"/>
    <a:srgbClr val="FF8E00"/>
    <a:srgbClr val="FF1D00"/>
    <a:srgbClr val="00BC50"/>
    <a:srgbClr val="00BE50"/>
    <a:srgbClr val="00A250"/>
    <a:srgbClr val="0068FF"/>
    <a:srgbClr val="006EFF"/>
    <a:srgbClr val="006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91233"/>
  </p:normalViewPr>
  <p:slideViewPr>
    <p:cSldViewPr snapToGrid="0" snapToObjects="1" showGuides="1">
      <p:cViewPr varScale="1">
        <p:scale>
          <a:sx n="115" d="100"/>
          <a:sy n="115" d="100"/>
        </p:scale>
        <p:origin x="1592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05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09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937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43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99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 err="1">
                <a:latin typeface="Aileron Heavy" pitchFamily="2" charset="77"/>
              </a:rPr>
              <a:t>Creating</a:t>
            </a:r>
            <a:r>
              <a:rPr lang="de-CH" sz="3600" b="1" i="0" dirty="0">
                <a:latin typeface="Aileron Heavy" pitchFamily="2" charset="77"/>
              </a:rPr>
              <a:t> </a:t>
            </a:r>
            <a:r>
              <a:rPr lang="de-CH" sz="3600" b="1" i="0" dirty="0" err="1">
                <a:latin typeface="Aileron Heavy" pitchFamily="2" charset="77"/>
              </a:rPr>
              <a:t>the</a:t>
            </a:r>
            <a:r>
              <a:rPr lang="de-CH" sz="36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 err="1">
                <a:latin typeface="Aileron Heavy" pitchFamily="2" charset="77"/>
              </a:rPr>
              <a:t>Creating</a:t>
            </a:r>
            <a:r>
              <a:rPr lang="de-CH" sz="2800" b="1" i="0" dirty="0">
                <a:latin typeface="Aileron Heavy" pitchFamily="2" charset="77"/>
              </a:rPr>
              <a:t> </a:t>
            </a:r>
            <a:r>
              <a:rPr lang="de-CH" sz="2800" b="1" i="0" dirty="0" err="1">
                <a:latin typeface="Aileron Heavy" pitchFamily="2" charset="77"/>
              </a:rPr>
              <a:t>the</a:t>
            </a:r>
            <a:r>
              <a:rPr lang="de-CH" sz="2800" b="1" i="0" dirty="0">
                <a:latin typeface="Aileron Heavy" pitchFamily="2" charset="77"/>
              </a:rPr>
              <a:t>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/>
              <a:t>17.06.21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27829E-2FAA-5541-83D0-BF9D4FBDD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Arbeiten mit Modifiern</a:t>
            </a:r>
          </a:p>
        </p:txBody>
      </p:sp>
    </p:spTree>
    <p:extLst>
      <p:ext uri="{BB962C8B-B14F-4D97-AF65-F5344CB8AC3E}">
        <p14:creationId xmlns:p14="http://schemas.microsoft.com/office/powerpoint/2010/main" val="413161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12.10.21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Ziel von heute</a:t>
            </a:r>
          </a:p>
        </p:txBody>
      </p:sp>
      <p:pic>
        <p:nvPicPr>
          <p:cNvPr id="7" name="Grafik 6" descr="Ein Bild, das Tasse, weiß, dunkel, Keramikwaren enthält.&#10;&#10;Automatisch generierte Beschreibung">
            <a:extLst>
              <a:ext uri="{FF2B5EF4-FFF2-40B4-BE49-F238E27FC236}">
                <a16:creationId xmlns:a16="http://schemas.microsoft.com/office/drawing/2014/main" id="{3DDB7CCB-0F64-2745-87A9-841773F17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12" y="1109456"/>
            <a:ext cx="3554730" cy="3554730"/>
          </a:xfrm>
          <a:prstGeom prst="rect">
            <a:avLst/>
          </a:prstGeom>
        </p:spPr>
      </p:pic>
      <p:pic>
        <p:nvPicPr>
          <p:cNvPr id="10" name="Grafik 9" descr="Ein Bild, das Ballon, Flugzeug enthält.&#10;&#10;Automatisch generierte Beschreibung">
            <a:extLst>
              <a:ext uri="{FF2B5EF4-FFF2-40B4-BE49-F238E27FC236}">
                <a16:creationId xmlns:a16="http://schemas.microsoft.com/office/drawing/2014/main" id="{E1D2D2F4-988B-BC4B-8993-15614535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870" y="1109456"/>
            <a:ext cx="3554730" cy="3554730"/>
          </a:xfrm>
          <a:prstGeom prst="rect">
            <a:avLst/>
          </a:prstGeom>
        </p:spPr>
      </p:pic>
      <p:sp>
        <p:nvSpPr>
          <p:cNvPr id="2" name="Pfeil nach rechts 1">
            <a:extLst>
              <a:ext uri="{FF2B5EF4-FFF2-40B4-BE49-F238E27FC236}">
                <a16:creationId xmlns:a16="http://schemas.microsoft.com/office/drawing/2014/main" id="{4C6A4ACC-53FF-4E4E-8081-DDFB7940ADAE}"/>
              </a:ext>
            </a:extLst>
          </p:cNvPr>
          <p:cNvSpPr/>
          <p:nvPr/>
        </p:nvSpPr>
        <p:spPr>
          <a:xfrm>
            <a:off x="3451860" y="2048765"/>
            <a:ext cx="1733552" cy="1177290"/>
          </a:xfrm>
          <a:prstGeom prst="rightArrow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pic>
        <p:nvPicPr>
          <p:cNvPr id="9" name="Grafik 8" descr="Ein Bild, das Rost enthält.&#10;&#10;Automatisch generierte Beschreibung">
            <a:extLst>
              <a:ext uri="{FF2B5EF4-FFF2-40B4-BE49-F238E27FC236}">
                <a16:creationId xmlns:a16="http://schemas.microsoft.com/office/drawing/2014/main" id="{53031600-4AD6-F848-98BF-0E927848A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358" y="3006089"/>
            <a:ext cx="3949121" cy="39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3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12.10.21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Arbeiten mit Modifiern</a:t>
            </a:r>
          </a:p>
        </p:txBody>
      </p:sp>
      <p:pic>
        <p:nvPicPr>
          <p:cNvPr id="9" name="Grafik 8" descr="Ein Bild, das drinnen, zugemüllt enthält.&#10;&#10;Automatisch generierte Beschreibung">
            <a:extLst>
              <a:ext uri="{FF2B5EF4-FFF2-40B4-BE49-F238E27FC236}">
                <a16:creationId xmlns:a16="http://schemas.microsoft.com/office/drawing/2014/main" id="{B73B89B9-EF73-3841-ABE4-4A7245268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" b="371"/>
          <a:stretch/>
        </p:blipFill>
        <p:spPr>
          <a:xfrm>
            <a:off x="0" y="1253767"/>
            <a:ext cx="12192000" cy="5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8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12.10.21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32038F5-2870-D24C-8425-1ED3432697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CH" dirty="0"/>
              <a:t>Agent 327: Operation </a:t>
            </a:r>
            <a:r>
              <a:rPr lang="de-CH" dirty="0" err="1"/>
              <a:t>Barbershop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Arbeiten mit Modifiern</a:t>
            </a:r>
          </a:p>
        </p:txBody>
      </p:sp>
      <p:pic>
        <p:nvPicPr>
          <p:cNvPr id="8" name="Grafik 7" descr="Ein Bild, das Trockner, Mikrofon enthält.&#10;&#10;Automatisch generierte Beschreibung">
            <a:extLst>
              <a:ext uri="{FF2B5EF4-FFF2-40B4-BE49-F238E27FC236}">
                <a16:creationId xmlns:a16="http://schemas.microsoft.com/office/drawing/2014/main" id="{E42AE610-2121-B94A-8E21-9D830ED1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04" y="696742"/>
            <a:ext cx="4004443" cy="400444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462C956-3FDF-1E49-886D-20F4D5759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57" y="2351907"/>
            <a:ext cx="4004443" cy="40044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3936EC5-31D2-9B4F-888B-C4AAB79B5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67" y="2351907"/>
            <a:ext cx="4004443" cy="40044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1B8266C-B646-A64C-B82B-181C0E217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4127" y="696743"/>
            <a:ext cx="4004443" cy="4004443"/>
          </a:xfrm>
          <a:prstGeom prst="rect">
            <a:avLst/>
          </a:prstGeom>
        </p:spPr>
      </p:pic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F786EBD3-EBBE-CA40-983C-DC6BF59AD143}"/>
              </a:ext>
            </a:extLst>
          </p:cNvPr>
          <p:cNvSpPr/>
          <p:nvPr/>
        </p:nvSpPr>
        <p:spPr>
          <a:xfrm>
            <a:off x="4737544" y="2606532"/>
            <a:ext cx="2750757" cy="1644935"/>
          </a:xfrm>
          <a:prstGeom prst="rightArrow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Aileron Bold" pitchFamily="2" charset="77"/>
              </a:rPr>
              <a:t>Modifier</a:t>
            </a:r>
          </a:p>
        </p:txBody>
      </p:sp>
    </p:spTree>
    <p:extLst>
      <p:ext uri="{BB962C8B-B14F-4D97-AF65-F5344CB8AC3E}">
        <p14:creationId xmlns:p14="http://schemas.microsoft.com/office/powerpoint/2010/main" val="72484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A3C73F-8BB3-B740-A06C-1FEA335A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12.10.21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E144D-B7BF-5047-BC8B-1189C8BDFD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AAE19-8390-2E4A-978A-FC9D1ED2AE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3627CD6-4582-174A-A9EB-99C69ED8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BD5E114-973F-C549-9DE4-C1265A6BE9DD}"/>
              </a:ext>
            </a:extLst>
          </p:cNvPr>
          <p:cNvSpPr txBox="1">
            <a:spLocks/>
          </p:cNvSpPr>
          <p:nvPr/>
        </p:nvSpPr>
        <p:spPr>
          <a:xfrm>
            <a:off x="0" y="384411"/>
            <a:ext cx="12192000" cy="8886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CH" b="0" dirty="0"/>
              <a:t>Letzte Woche: Objektbearbeitung II</a:t>
            </a:r>
          </a:p>
        </p:txBody>
      </p:sp>
      <p:pic>
        <p:nvPicPr>
          <p:cNvPr id="10" name="Grafik 9" descr="Ein Bild, das Ballon, Flugzeug enthält.&#10;&#10;Automatisch generierte Beschreibung">
            <a:extLst>
              <a:ext uri="{FF2B5EF4-FFF2-40B4-BE49-F238E27FC236}">
                <a16:creationId xmlns:a16="http://schemas.microsoft.com/office/drawing/2014/main" id="{E1D2D2F4-988B-BC4B-8993-15614535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148" y="1749536"/>
            <a:ext cx="3554730" cy="35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581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Macintosh PowerPoint</Application>
  <PresentationFormat>Breitbild</PresentationFormat>
  <Paragraphs>34</Paragraphs>
  <Slides>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3" baseType="lpstr">
      <vt:lpstr>Aileron</vt:lpstr>
      <vt:lpstr>Aileron Black</vt:lpstr>
      <vt:lpstr>Aileron Bold</vt:lpstr>
      <vt:lpstr>Aileron Heavy</vt:lpstr>
      <vt:lpstr>Aileron Thin</vt:lpstr>
      <vt:lpstr>Arial</vt:lpstr>
      <vt:lpstr>Calibri</vt:lpstr>
      <vt:lpstr>Standard</vt:lpstr>
      <vt:lpstr>PowerPoint-Präsentation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102</cp:revision>
  <dcterms:created xsi:type="dcterms:W3CDTF">2021-06-17T16:14:48Z</dcterms:created>
  <dcterms:modified xsi:type="dcterms:W3CDTF">2025-03-08T18:40:45Z</dcterms:modified>
</cp:coreProperties>
</file>